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61" r:id="rId5"/>
    <p:sldId id="267" r:id="rId6"/>
    <p:sldId id="266" r:id="rId7"/>
    <p:sldId id="263" r:id="rId8"/>
    <p:sldId id="264" r:id="rId9"/>
    <p:sldId id="262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6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1D830-4D45-4447-A03C-C9DFD87297C2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E46F7-7541-4B6E-AC3A-45D376A4B4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70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7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00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78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55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4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997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7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7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783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83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054C9-7D51-44A7-BD7D-EA81BDE1EC6D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9A428-1D51-43D7-A1BB-5AA2330E6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364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333CC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.kongmany@nuol.edu.la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Center of Excellence in Environment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348" y="3645580"/>
            <a:ext cx="11077303" cy="1655762"/>
          </a:xfrm>
        </p:spPr>
        <p:txBody>
          <a:bodyPr>
            <a:normAutofit/>
          </a:bodyPr>
          <a:lstStyle/>
          <a:p>
            <a:r>
              <a:rPr lang="en-US" sz="2800" dirty="0"/>
              <a:t>Research and Academic Service Office, National University of Laos, Lao PDR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4C9432-C58D-4950-8BF1-31BD64432E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294" y="986746"/>
            <a:ext cx="1097570" cy="1655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8B36D0-F073-41E4-B39E-FDDF510E1D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666" y="4473461"/>
            <a:ext cx="1655762" cy="1655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0A4E87-FBB0-4D29-8633-7F67F35C64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095" y="986746"/>
            <a:ext cx="1630045" cy="16300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642616-42C9-43EB-8D38-7C4367AED153}"/>
              </a:ext>
            </a:extLst>
          </p:cNvPr>
          <p:cNvSpPr txBox="1"/>
          <p:nvPr/>
        </p:nvSpPr>
        <p:spPr>
          <a:xfrm>
            <a:off x="3640183" y="4928894"/>
            <a:ext cx="63576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Dr. Santi Kongmany</a:t>
            </a:r>
          </a:p>
          <a:p>
            <a:r>
              <a:rPr lang="en-US" dirty="0"/>
              <a:t>Director, Center of Excellence in Environment</a:t>
            </a:r>
          </a:p>
          <a:p>
            <a:r>
              <a:rPr lang="en-US" dirty="0"/>
              <a:t>Research and Academic Service Office, National University of Laos</a:t>
            </a:r>
          </a:p>
          <a:p>
            <a:r>
              <a:rPr lang="en-US" dirty="0">
                <a:hlinkClick r:id="rId5"/>
              </a:rPr>
              <a:t>s.kongmany@nuol.edu.la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8222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9F61E9-B48F-42D2-846F-7A0A56C78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752" y="2047150"/>
            <a:ext cx="8128000" cy="45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BAA25A-BE8A-4F66-B73A-E8C67E1C8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96" y="387847"/>
            <a:ext cx="10516511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603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/>
          <a:lstStyle/>
          <a:p>
            <a:r>
              <a:rPr lang="en-US" dirty="0"/>
              <a:t>Who are you?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099766" cy="435133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Describe your organization/institution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Center of Excellence in Environment (CoEE) is a central lab at National University of Laos (NUOL).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rgbClr val="0070C0"/>
                </a:solidFill>
              </a:rPr>
              <a:t>CoEE is currently under the Research and Academic Service office (RASO) at NUOL.</a:t>
            </a:r>
          </a:p>
          <a:p>
            <a:pPr>
              <a:lnSpc>
                <a:spcPct val="150000"/>
              </a:lnSpc>
            </a:pPr>
            <a:r>
              <a:rPr lang="en-US" dirty="0"/>
              <a:t>What is your mission?</a:t>
            </a:r>
          </a:p>
          <a:p>
            <a:pPr lvl="1">
              <a:lnSpc>
                <a:spcPct val="150000"/>
              </a:lnSpc>
            </a:pPr>
            <a:r>
              <a:rPr lang="en-US" b="0" dirty="0">
                <a:solidFill>
                  <a:srgbClr val="0070C0"/>
                </a:solidFill>
                <a:effectLst/>
              </a:rPr>
              <a:t>Develop the CoEE as the research center for environmental science, technology and technical services, green innovation and food safety with trust at national and international levels.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13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research do you conduct?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Types of research/activities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Food safety: Pesticide residue in fruits and vegetables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Environment: Water/wastewater quality monitoring, Soil Health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Material sciences: Bioplastics, activated carbon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Renewable energy: Biodiesel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Natural products: Phytochemicals in medicinal plants.</a:t>
            </a:r>
          </a:p>
        </p:txBody>
      </p:sp>
    </p:spTree>
    <p:extLst>
      <p:ext uri="{BB962C8B-B14F-4D97-AF65-F5344CB8AC3E}">
        <p14:creationId xmlns:p14="http://schemas.microsoft.com/office/powerpoint/2010/main" val="592739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conduct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Human resources: how many people and which expertise</a:t>
            </a:r>
          </a:p>
          <a:p>
            <a:pPr lvl="1"/>
            <a:r>
              <a:rPr lang="en-US" dirty="0"/>
              <a:t>Currently 6 people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Chemistry (analytical chemist): 2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Chemical engineering (chemist and environmentalist): 2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>
                <a:solidFill>
                  <a:srgbClr val="0070C0"/>
                </a:solidFill>
              </a:rPr>
              <a:t>Environmental sciences (biologist and chemist): 2</a:t>
            </a:r>
          </a:p>
        </p:txBody>
      </p:sp>
    </p:spTree>
    <p:extLst>
      <p:ext uri="{BB962C8B-B14F-4D97-AF65-F5344CB8AC3E}">
        <p14:creationId xmlns:p14="http://schemas.microsoft.com/office/powerpoint/2010/main" val="14626570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conduct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006" y="1452265"/>
            <a:ext cx="9009017" cy="1603375"/>
          </a:xfrm>
        </p:spPr>
        <p:txBody>
          <a:bodyPr>
            <a:normAutofit/>
          </a:bodyPr>
          <a:lstStyle/>
          <a:p>
            <a:r>
              <a:rPr lang="en-US" dirty="0"/>
              <a:t>Environment-facilities: infrastructure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1 Center building, 1 sample preparation room, 3 main rooms for analytical instruments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4F362-8A3E-48EE-AD53-0005CE851F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136" y="4819072"/>
            <a:ext cx="2480544" cy="1860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4223D6-CDD7-4382-B124-C4360B91B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064" y="2575674"/>
            <a:ext cx="2952420" cy="221431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1FDA535-7A45-4FDB-A191-A3F34F984B3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904"/>
          <a:stretch/>
        </p:blipFill>
        <p:spPr>
          <a:xfrm>
            <a:off x="7097729" y="2575674"/>
            <a:ext cx="1862856" cy="2214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CAC0AD-5648-4305-8DC5-798C325D61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57" y="4819072"/>
            <a:ext cx="2480545" cy="186040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4DF1CA2-9CA1-48C4-B3A5-EA3A8699624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083" y="4824999"/>
            <a:ext cx="2480544" cy="18604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4B57BD9-E61E-40D9-8F55-C552A93E536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7030" y="4825000"/>
            <a:ext cx="2480544" cy="186040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6C81A0C-3214-4382-A487-818E57186D2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831" y="2575673"/>
            <a:ext cx="2952420" cy="221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89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conduct research?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2" y="1825625"/>
            <a:ext cx="5132953" cy="4766764"/>
          </a:xfrm>
        </p:spPr>
        <p:txBody>
          <a:bodyPr>
            <a:normAutofit/>
          </a:bodyPr>
          <a:lstStyle/>
          <a:p>
            <a:r>
              <a:rPr lang="en-US" dirty="0"/>
              <a:t>Environment-facilities: </a:t>
            </a:r>
            <a:r>
              <a:rPr lang="en-US" sz="2400" dirty="0"/>
              <a:t>Equipment</a:t>
            </a:r>
          </a:p>
          <a:p>
            <a:pPr lvl="1"/>
            <a:r>
              <a:rPr lang="en-US" sz="2000" dirty="0">
                <a:solidFill>
                  <a:srgbClr val="0070C0"/>
                </a:solidFill>
              </a:rPr>
              <a:t>ICP-OES, IC, </a:t>
            </a:r>
            <a:r>
              <a:rPr lang="en-US" sz="2000" b="1" dirty="0">
                <a:solidFill>
                  <a:srgbClr val="0070C0"/>
                </a:solidFill>
              </a:rPr>
              <a:t>RT-PCR</a:t>
            </a:r>
            <a:r>
              <a:rPr lang="en-US" sz="2000" dirty="0">
                <a:solidFill>
                  <a:srgbClr val="0070C0"/>
                </a:solidFill>
              </a:rPr>
              <a:t>, FT-IR, Spectrophotometer, UHPLC/PDA/FL, GCMS-Headspace, LCMS/MS, stereo/biological/Fluorescence microscopes, Moisture analysis, analytical balances, Centrifuges, DI water production system, Autoclave, BOD analyzer, COD analyzer, hot-air oven, incubator, refrigerator, 3M Petrifilm reader Advanced.</a:t>
            </a:r>
          </a:p>
          <a:p>
            <a:pPr lvl="1"/>
            <a:r>
              <a:rPr lang="en-US" sz="2000" dirty="0">
                <a:solidFill>
                  <a:srgbClr val="C00000"/>
                </a:solidFill>
              </a:rPr>
              <a:t>Needed more: </a:t>
            </a:r>
            <a:r>
              <a:rPr lang="en-US" sz="2000" dirty="0">
                <a:solidFill>
                  <a:srgbClr val="0070C0"/>
                </a:solidFill>
              </a:rPr>
              <a:t>Freezer (-20</a:t>
            </a:r>
            <a:r>
              <a:rPr lang="en-US" sz="2000" baseline="30000" dirty="0">
                <a:solidFill>
                  <a:srgbClr val="0070C0"/>
                </a:solidFill>
              </a:rPr>
              <a:t>o</a:t>
            </a:r>
            <a:r>
              <a:rPr lang="en-US" sz="2000" dirty="0">
                <a:solidFill>
                  <a:srgbClr val="0070C0"/>
                </a:solidFill>
              </a:rPr>
              <a:t>C), AAS, TOC analyzer, Kjeldahl Systems (automated), CO</a:t>
            </a:r>
            <a:r>
              <a:rPr lang="en-US" sz="2000" baseline="-25000" dirty="0">
                <a:solidFill>
                  <a:srgbClr val="0070C0"/>
                </a:solidFill>
              </a:rPr>
              <a:t>2</a:t>
            </a:r>
            <a:r>
              <a:rPr lang="en-US" sz="2000" dirty="0">
                <a:solidFill>
                  <a:srgbClr val="0070C0"/>
                </a:solidFill>
              </a:rPr>
              <a:t> analyzer.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20C00-70D6-4EE0-9E5F-FED7CE5AF4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t="48132" r="52377" b="24719"/>
          <a:stretch/>
        </p:blipFill>
        <p:spPr>
          <a:xfrm>
            <a:off x="6033158" y="3370133"/>
            <a:ext cx="2608836" cy="13766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2E50998-3680-4CDD-98D3-93CBC82BD5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6" t="26050" r="16331" b="31869"/>
          <a:stretch/>
        </p:blipFill>
        <p:spPr>
          <a:xfrm>
            <a:off x="10380179" y="1912058"/>
            <a:ext cx="1513114" cy="1423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CDE80A-C8B0-42E9-9687-24C9F9D3F2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6" t="40137" r="47800" b="13777"/>
          <a:stretch/>
        </p:blipFill>
        <p:spPr>
          <a:xfrm>
            <a:off x="8641994" y="1912057"/>
            <a:ext cx="1676182" cy="1423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DCC4D5-46B8-4660-ABC7-86ED5757BE5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35895" r="2396" b="27592"/>
          <a:stretch/>
        </p:blipFill>
        <p:spPr>
          <a:xfrm>
            <a:off x="8641994" y="4814751"/>
            <a:ext cx="3251299" cy="11462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61B911-CE3B-43D5-A859-EE539C07B5B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92" r="18180" b="13894"/>
          <a:stretch/>
        </p:blipFill>
        <p:spPr>
          <a:xfrm>
            <a:off x="6033158" y="4825106"/>
            <a:ext cx="2570260" cy="11359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C00EEC-FF18-4257-8EC1-A5904F5794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5" t="40823" r="55604" b="33846"/>
          <a:stretch/>
        </p:blipFill>
        <p:spPr>
          <a:xfrm>
            <a:off x="8641994" y="3370134"/>
            <a:ext cx="3251299" cy="137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779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7E5283-902A-D647-A931-1AC31F032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How would you like to improve your research/activities?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CB5B67-A697-C24D-81F8-1CE1D8D67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Forming concrete research team(s) with high professional and accountability;</a:t>
            </a:r>
          </a:p>
          <a:p>
            <a:r>
              <a:rPr lang="en-US" dirty="0"/>
              <a:t>Continuously improving research skills;</a:t>
            </a:r>
          </a:p>
          <a:p>
            <a:r>
              <a:rPr lang="en-US" dirty="0"/>
              <a:t>Networking with national and international partners.</a:t>
            </a:r>
          </a:p>
        </p:txBody>
      </p:sp>
    </p:spTree>
    <p:extLst>
      <p:ext uri="{BB962C8B-B14F-4D97-AF65-F5344CB8AC3E}">
        <p14:creationId xmlns:p14="http://schemas.microsoft.com/office/powerpoint/2010/main" val="4014951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8CA798-4AC2-6E4D-93DF-426A3CD5B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knowledge gaps you would like to address?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501FC5B-992A-024D-B4BF-E964DECFB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Statistic skill for data analysis.</a:t>
            </a:r>
          </a:p>
          <a:p>
            <a:r>
              <a:rPr lang="en-US" dirty="0"/>
              <a:t>GIST mapping skills.</a:t>
            </a:r>
          </a:p>
          <a:p>
            <a:r>
              <a:rPr lang="en-US" dirty="0"/>
              <a:t>Water Quality Modeling.</a:t>
            </a:r>
          </a:p>
        </p:txBody>
      </p:sp>
    </p:spTree>
    <p:extLst>
      <p:ext uri="{BB962C8B-B14F-4D97-AF65-F5344CB8AC3E}">
        <p14:creationId xmlns:p14="http://schemas.microsoft.com/office/powerpoint/2010/main" val="2362604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is the most important/pressing question to address in a ONE-HEALTH research proposal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96451" cy="4351338"/>
          </a:xfrm>
        </p:spPr>
        <p:txBody>
          <a:bodyPr/>
          <a:lstStyle/>
          <a:p>
            <a:r>
              <a:rPr lang="en-US" dirty="0"/>
              <a:t>Environmental and health impacts of (i.e. land-use/water-use change).</a:t>
            </a:r>
          </a:p>
          <a:p>
            <a:r>
              <a:rPr lang="en-US" dirty="0"/>
              <a:t>Water transport of pathogens and responses of whole stream metabolism to cycles of low-flow and erosive floods.</a:t>
            </a:r>
          </a:p>
          <a:p>
            <a:r>
              <a:rPr lang="en-US" dirty="0"/>
              <a:t>Theoretical and practical training in environmental observation (within the framework of curricula or in-service training) relevant to the consolidation of effective OneHealth management in Laos.</a:t>
            </a:r>
          </a:p>
        </p:txBody>
      </p:sp>
    </p:spTree>
    <p:extLst>
      <p:ext uri="{BB962C8B-B14F-4D97-AF65-F5344CB8AC3E}">
        <p14:creationId xmlns:p14="http://schemas.microsoft.com/office/powerpoint/2010/main" val="3204772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11675</TotalTime>
  <Words>470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Segoe UI</vt:lpstr>
      <vt:lpstr>Office Theme</vt:lpstr>
      <vt:lpstr>Center of Excellence in Environment</vt:lpstr>
      <vt:lpstr>Who are you?</vt:lpstr>
      <vt:lpstr>What research do you conduct? </vt:lpstr>
      <vt:lpstr>How do you conduct research?</vt:lpstr>
      <vt:lpstr>How do you conduct research?</vt:lpstr>
      <vt:lpstr>How do you conduct research?</vt:lpstr>
      <vt:lpstr>How would you like to improve your research/activities?</vt:lpstr>
      <vt:lpstr>What are the knowledge gaps you would like to address?</vt:lpstr>
      <vt:lpstr>What is the most important/pressing question to address in a ONE-HEALTH research proposal 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Ngo-Giang-Huong</dc:creator>
  <cp:lastModifiedBy>Santi Kongmany</cp:lastModifiedBy>
  <cp:revision>28</cp:revision>
  <dcterms:created xsi:type="dcterms:W3CDTF">2023-04-18T09:30:27Z</dcterms:created>
  <dcterms:modified xsi:type="dcterms:W3CDTF">2023-05-23T00:16:33Z</dcterms:modified>
</cp:coreProperties>
</file>